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5105402"/>
            <a:ext cx="9347200" cy="917575"/>
          </a:xfrm>
        </p:spPr>
        <p:txBody>
          <a:bodyPr wrap="square"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943600"/>
            <a:ext cx="8534400" cy="533400"/>
          </a:xfrm>
        </p:spPr>
        <p:txBody>
          <a:bodyPr wrap="square">
            <a:norm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1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0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7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709740"/>
            <a:ext cx="10464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4589465"/>
            <a:ext cx="104648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2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825625"/>
            <a:ext cx="5215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7333" y="1825625"/>
            <a:ext cx="5215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0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76198"/>
            <a:ext cx="10464800" cy="13716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622425"/>
            <a:ext cx="5215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000" y="2270125"/>
            <a:ext cx="5215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57332" y="1622425"/>
            <a:ext cx="5215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57332" y="2270125"/>
            <a:ext cx="5215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7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76199"/>
            <a:ext cx="10464800" cy="13716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41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0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76199"/>
            <a:ext cx="10464800" cy="13716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2450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070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0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76199"/>
            <a:ext cx="10464800" cy="1371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825625"/>
            <a:ext cx="10464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7E86BF-3AC5-4B84-BFD6-997317E0D9D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EE874C6E-ECB3-49ED-9D09-0CEF8BBC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4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99E47-8FF6-4848-B312-066224079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 </a:t>
            </a:r>
            <a:r>
              <a:rPr lang="en-US" sz="5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Listners</a:t>
            </a:r>
            <a:r>
              <a:rPr lang="en-US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To A Sermon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0AE55-BFBF-4691-ACFA-19C956C572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Acts 25:23</a:t>
            </a:r>
          </a:p>
        </p:txBody>
      </p:sp>
    </p:spTree>
    <p:extLst>
      <p:ext uri="{BB962C8B-B14F-4D97-AF65-F5344CB8AC3E}">
        <p14:creationId xmlns:p14="http://schemas.microsoft.com/office/powerpoint/2010/main" val="157502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C28B-4162-4E9C-B328-1D00E86E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Reaction Of Festus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81E71-EB94-4C8F-AB16-5DD5A9B3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000" dirty="0"/>
              <a:t>Some today are like Festus in trying to discredit the one who preaches the gospel</a:t>
            </a:r>
          </a:p>
          <a:p>
            <a:r>
              <a:rPr lang="en-US" sz="4000" dirty="0"/>
              <a:t>Today, people make all kinds of prejudicial statements to divert attention from the truth</a:t>
            </a:r>
          </a:p>
          <a:p>
            <a:pPr>
              <a:lnSpc>
                <a:spcPct val="80000"/>
              </a:lnSpc>
            </a:pPr>
            <a:r>
              <a:rPr lang="en-US" sz="4000" dirty="0"/>
              <a:t>Everyone needs to realize that when God has spoken, it does no good to reject or dismiss the messenger of His word, because that word will still abide forever - Matt. 24:35, Jn. 12:48</a:t>
            </a:r>
          </a:p>
        </p:txBody>
      </p:sp>
    </p:spTree>
    <p:extLst>
      <p:ext uri="{BB962C8B-B14F-4D97-AF65-F5344CB8AC3E}">
        <p14:creationId xmlns:p14="http://schemas.microsoft.com/office/powerpoint/2010/main" val="413992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2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charRg st="172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charRg st="172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2AE98-0071-4BC5-B7EE-E0B3F19F8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Reaction Of Bernice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D8725-5304-423E-9A4E-CBAB1BD37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000" dirty="0"/>
              <a:t>A lot of people imitate the unconcern of Bernice today - Heb. 2:1</a:t>
            </a:r>
          </a:p>
          <a:p>
            <a:pPr>
              <a:lnSpc>
                <a:spcPct val="80000"/>
              </a:lnSpc>
            </a:pPr>
            <a:r>
              <a:rPr lang="en-US" sz="4000" dirty="0"/>
              <a:t>People are sometimes heard to say, “I don’t need all that religious stuff”—but everyone needs these things:</a:t>
            </a:r>
          </a:p>
          <a:p>
            <a:r>
              <a:rPr lang="en-US" sz="4000" dirty="0"/>
              <a:t>How terrible it is to realize that many will be lost simply because they failed to manifest a concern in things of a spiritual nature - Matt. 16:26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93FFAE8-1CD4-4BB0-93CC-F6DB75634361}"/>
              </a:ext>
            </a:extLst>
          </p:cNvPr>
          <p:cNvSpPr/>
          <p:nvPr/>
        </p:nvSpPr>
        <p:spPr>
          <a:xfrm>
            <a:off x="508000" y="4483100"/>
            <a:ext cx="10464800" cy="1130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Jesus Christ - Jn. 14:6</a:t>
            </a:r>
            <a:endParaRPr lang="en-US" sz="40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7151E78-7D75-4D07-9C65-5CC673F9A894}"/>
              </a:ext>
            </a:extLst>
          </p:cNvPr>
          <p:cNvSpPr/>
          <p:nvPr/>
        </p:nvSpPr>
        <p:spPr>
          <a:xfrm>
            <a:off x="508000" y="4483100"/>
            <a:ext cx="10464800" cy="1130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gospel of Christ - Rom. 1:16</a:t>
            </a:r>
            <a:endParaRPr lang="en-US" sz="40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B5B4E33-0614-4712-A2B9-ECFB19B7DB87}"/>
              </a:ext>
            </a:extLst>
          </p:cNvPr>
          <p:cNvSpPr/>
          <p:nvPr/>
        </p:nvSpPr>
        <p:spPr>
          <a:xfrm>
            <a:off x="508000" y="4483100"/>
            <a:ext cx="10464800" cy="1130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Obedience to Christ - Heb. 5:8-9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635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4" end="3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charRg st="174" end="3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charRg st="174" end="3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4F12-8F49-448A-97EC-9E9FB621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Reaction Of Agrippa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AFFA2-F6CA-404A-8557-D8AD7D561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Today, many are trying to soothe their consciences by “almost” being a Christian - Mk. 12:34</a:t>
            </a:r>
          </a:p>
          <a:p>
            <a:r>
              <a:rPr lang="en-US" sz="4000" dirty="0"/>
              <a:t>Many have attended services of the Lord’s church, heard the gospel preached, realized their needs but haven’t yet obeyed—what will happen to all who don’t obey?” - 2 Thess. 1:7-9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16838B5-2A0E-4402-9F57-955D340161A5}"/>
              </a:ext>
            </a:extLst>
          </p:cNvPr>
          <p:cNvSpPr/>
          <p:nvPr/>
        </p:nvSpPr>
        <p:spPr>
          <a:xfrm>
            <a:off x="508000" y="3632200"/>
            <a:ext cx="10464800" cy="218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US" sz="4000" dirty="0"/>
              <a:t>Do we have any </a:t>
            </a:r>
            <a:r>
              <a:rPr lang="en-US" sz="4000" dirty="0" err="1"/>
              <a:t>Agrippas</a:t>
            </a:r>
            <a:r>
              <a:rPr lang="en-US" sz="4000" dirty="0"/>
              <a:t> here today who are “almost persuaded”?  If you’re one, why not just go ahead and do what Peter told the folks on Pentecost to do - Acts 2:38</a:t>
            </a:r>
          </a:p>
        </p:txBody>
      </p:sp>
    </p:spTree>
    <p:extLst>
      <p:ext uri="{BB962C8B-B14F-4D97-AF65-F5344CB8AC3E}">
        <p14:creationId xmlns:p14="http://schemas.microsoft.com/office/powerpoint/2010/main" val="390297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The great love of God for man</a:t>
            </a:r>
            <a:r>
              <a:rPr lang="en-US" sz="3800" dirty="0"/>
              <a:t> (</a:t>
            </a:r>
            <a:r>
              <a:rPr lang="en-US" sz="3800" u="sng" dirty="0" err="1"/>
              <a:t>Jn</a:t>
            </a:r>
            <a:r>
              <a:rPr lang="en-US" sz="3800" u="sng" dirty="0"/>
              <a:t> 3:16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He gave His Son, Jesus Christ, as the Savior</a:t>
            </a:r>
            <a:r>
              <a:rPr lang="en-US" sz="3800" dirty="0"/>
              <a:t> (</a:t>
            </a:r>
            <a:r>
              <a:rPr lang="en-US" sz="3800" u="sng" dirty="0"/>
              <a:t>Lk 19:10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Sent the Holy Spirit as a guide</a:t>
            </a:r>
            <a:r>
              <a:rPr lang="en-US" sz="3800" dirty="0"/>
              <a:t> (</a:t>
            </a:r>
            <a:r>
              <a:rPr lang="en-US" sz="3800" u="sng" dirty="0" err="1"/>
              <a:t>Jn</a:t>
            </a:r>
            <a:r>
              <a:rPr lang="en-US" sz="3800" u="sng" dirty="0"/>
              <a:t> 16:13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Gave the Gospel as "the power" unto salvation</a:t>
            </a:r>
            <a:r>
              <a:rPr lang="en-US" sz="3800" dirty="0"/>
              <a:t> (</a:t>
            </a:r>
            <a:r>
              <a:rPr lang="en-US" sz="3800" u="sng" dirty="0"/>
              <a:t>Rom 1:16</a:t>
            </a:r>
            <a:r>
              <a:rPr lang="en-US" sz="3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800" b="1" dirty="0"/>
              <a:t>Provided atonement by the blood of Christ</a:t>
            </a:r>
            <a:r>
              <a:rPr lang="en-US" sz="3800" dirty="0"/>
              <a:t> (</a:t>
            </a:r>
            <a:r>
              <a:rPr lang="en-US" sz="3800" u="sng" dirty="0"/>
              <a:t>Rom 5:9</a:t>
            </a:r>
            <a:r>
              <a:rPr lang="en-US" sz="38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Hear the Gospel</a:t>
            </a:r>
            <a:r>
              <a:rPr lang="en-US" sz="3800" dirty="0"/>
              <a:t> (</a:t>
            </a:r>
            <a:r>
              <a:rPr lang="en-US" sz="3800" u="sng" dirty="0"/>
              <a:t>Rom 10:17</a:t>
            </a:r>
            <a:r>
              <a:rPr lang="en-US" sz="3800" dirty="0"/>
              <a:t>, </a:t>
            </a:r>
            <a:r>
              <a:rPr lang="en-US" sz="3800" u="sng" dirty="0" err="1"/>
              <a:t>Jn</a:t>
            </a:r>
            <a:r>
              <a:rPr lang="en-US" sz="3800" u="sng" dirty="0"/>
              <a:t> 8:32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Believe the Gospel</a:t>
            </a:r>
            <a:r>
              <a:rPr lang="en-US" sz="3800" dirty="0"/>
              <a:t> (</a:t>
            </a:r>
            <a:r>
              <a:rPr lang="en-US" sz="3800" u="sng" dirty="0" err="1"/>
              <a:t>Heb</a:t>
            </a:r>
            <a:r>
              <a:rPr lang="en-US" sz="3800" u="sng" dirty="0"/>
              <a:t> 11:6</a:t>
            </a:r>
            <a:r>
              <a:rPr lang="en-US" sz="3800" dirty="0"/>
              <a:t>, </a:t>
            </a:r>
            <a:r>
              <a:rPr lang="en-US" sz="3800" u="sng" dirty="0" err="1"/>
              <a:t>Jn</a:t>
            </a:r>
            <a:r>
              <a:rPr lang="en-US" sz="3800" u="sng" dirty="0"/>
              <a:t> 20:31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Repent of past sins</a:t>
            </a:r>
            <a:r>
              <a:rPr lang="en-US" sz="3800" dirty="0"/>
              <a:t> (</a:t>
            </a:r>
            <a:r>
              <a:rPr lang="en-US" sz="3800" u="sng" dirty="0"/>
              <a:t>Lk 13:3</a:t>
            </a:r>
            <a:r>
              <a:rPr lang="en-US" sz="3800" dirty="0"/>
              <a:t>, </a:t>
            </a:r>
            <a:r>
              <a:rPr lang="en-US" sz="3800" u="sng" dirty="0"/>
              <a:t>Acts 17:30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Confess faith in Jesus Christ</a:t>
            </a:r>
            <a:r>
              <a:rPr lang="en-US" sz="3800" dirty="0"/>
              <a:t> (</a:t>
            </a:r>
            <a:r>
              <a:rPr lang="en-US" sz="3800" u="sng" dirty="0"/>
              <a:t>Rom 10:10</a:t>
            </a:r>
            <a:r>
              <a:rPr lang="en-US" sz="3800" dirty="0"/>
              <a:t>, </a:t>
            </a:r>
            <a:r>
              <a:rPr lang="en-US" sz="3800" u="sng" dirty="0"/>
              <a:t>Matt 10:32</a:t>
            </a:r>
            <a:r>
              <a:rPr lang="en-US" sz="38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800" b="1" dirty="0"/>
              <a:t>Be Baptized</a:t>
            </a:r>
            <a:r>
              <a:rPr lang="en-US" sz="3800" dirty="0"/>
              <a:t> (</a:t>
            </a:r>
            <a:r>
              <a:rPr lang="en-US" sz="3800" u="sng" dirty="0"/>
              <a:t>Gal 3:27</a:t>
            </a:r>
            <a:r>
              <a:rPr lang="en-US" sz="3800" dirty="0"/>
              <a:t>, </a:t>
            </a:r>
            <a:r>
              <a:rPr lang="en-US" sz="3800" u="sng" dirty="0"/>
              <a:t>Mk 16:16</a:t>
            </a:r>
            <a:r>
              <a:rPr lang="en-US" sz="3800" dirty="0"/>
              <a:t>, </a:t>
            </a:r>
            <a:r>
              <a:rPr lang="en-US" sz="3800" u="sng" dirty="0"/>
              <a:t>Acts 2:38</a:t>
            </a:r>
            <a:r>
              <a:rPr lang="en-US" sz="38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800" b="1" dirty="0"/>
              <a:t>Be faithful unto death</a:t>
            </a:r>
            <a:r>
              <a:rPr lang="en-US" sz="3800" dirty="0"/>
              <a:t> (Rev 2:10)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nformation_am_25_PowerPlugs_Template_or6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formation_am_25_PowerPlugs_Template_or6x.v17.10.s.potx" id="{DC93A918-3F88-422A-9078-12990CAB7D95}" vid="{B6FD851B-C001-4595-8FC6-6AE3BD3425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Information_am_25_PowerPlugs_Template_or6x.v18.01.s</Template>
  <TotalTime>558</TotalTime>
  <Words>410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Information_am_25_PowerPlugs_Template_or6x.v18.01.s</vt:lpstr>
      <vt:lpstr>Three Listners To A Sermon</vt:lpstr>
      <vt:lpstr>The Reaction Of Festus</vt:lpstr>
      <vt:lpstr>The Reaction Of Bernice</vt:lpstr>
      <vt:lpstr>The Reaction Of Agrippa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 Before Governor Felix</dc:title>
  <dc:creator>Jack Critchfield</dc:creator>
  <cp:lastModifiedBy>Jack Critchfield</cp:lastModifiedBy>
  <cp:revision>9</cp:revision>
  <dcterms:created xsi:type="dcterms:W3CDTF">2020-10-27T16:29:38Z</dcterms:created>
  <dcterms:modified xsi:type="dcterms:W3CDTF">2020-10-31T00:21:17Z</dcterms:modified>
</cp:coreProperties>
</file>